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58f943a836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58f943a836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58f943a836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58f943a836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58f943a836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58f943a836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58f943a836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58f943a836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58f943a836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58f943a836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58f943a836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58f943a836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58f943a836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58f943a836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58f943a836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58f943a836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58f943a836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58f943a836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58f943a836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58f943a836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58f943a836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58f943a836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58f943a836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58f943a836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58f943a836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58f943a836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58f943a836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58f943a836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58f943a836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58f943a836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58f943a836_1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58f943a836_1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58f943a836_1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58f943a836_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58f943a836_1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58f943a836_1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58f943a836_1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58f943a836_1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8f943a836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58f943a836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58f943a836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58f943a836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58f943a836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58f943a836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58f943a836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58f943a836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58f943a836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58f943a836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58f943a836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58f943a836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58f943a836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58f943a836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6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1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3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